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25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E64A-B0AD-4544-B295-31538926590C}" type="datetimeFigureOut">
              <a:rPr lang="da-DK" smtClean="0"/>
              <a:t>16-01-2019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2506-2F02-46D2-9F85-A3408D74E15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8527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E64A-B0AD-4544-B295-31538926590C}" type="datetimeFigureOut">
              <a:rPr lang="da-DK" smtClean="0"/>
              <a:t>16-01-2019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2506-2F02-46D2-9F85-A3408D74E15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026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E64A-B0AD-4544-B295-31538926590C}" type="datetimeFigureOut">
              <a:rPr lang="da-DK" smtClean="0"/>
              <a:t>16-01-2019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2506-2F02-46D2-9F85-A3408D74E15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2756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E64A-B0AD-4544-B295-31538926590C}" type="datetimeFigureOut">
              <a:rPr lang="da-DK" smtClean="0"/>
              <a:t>16-01-2019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2506-2F02-46D2-9F85-A3408D74E15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956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E64A-B0AD-4544-B295-31538926590C}" type="datetimeFigureOut">
              <a:rPr lang="da-DK" smtClean="0"/>
              <a:t>16-01-2019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2506-2F02-46D2-9F85-A3408D74E15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4345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E64A-B0AD-4544-B295-31538926590C}" type="datetimeFigureOut">
              <a:rPr lang="da-DK" smtClean="0"/>
              <a:t>16-01-2019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2506-2F02-46D2-9F85-A3408D74E15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0532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E64A-B0AD-4544-B295-31538926590C}" type="datetimeFigureOut">
              <a:rPr lang="da-DK" smtClean="0"/>
              <a:t>16-01-2019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2506-2F02-46D2-9F85-A3408D74E15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146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E64A-B0AD-4544-B295-31538926590C}" type="datetimeFigureOut">
              <a:rPr lang="da-DK" smtClean="0"/>
              <a:t>16-01-2019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2506-2F02-46D2-9F85-A3408D74E15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2954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E64A-B0AD-4544-B295-31538926590C}" type="datetimeFigureOut">
              <a:rPr lang="da-DK" smtClean="0"/>
              <a:t>16-01-2019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2506-2F02-46D2-9F85-A3408D74E15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4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E64A-B0AD-4544-B295-31538926590C}" type="datetimeFigureOut">
              <a:rPr lang="da-DK" smtClean="0"/>
              <a:t>16-01-2019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2506-2F02-46D2-9F85-A3408D74E15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77723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E64A-B0AD-4544-B295-31538926590C}" type="datetimeFigureOut">
              <a:rPr lang="da-DK" smtClean="0"/>
              <a:t>16-01-2019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2506-2F02-46D2-9F85-A3408D74E15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766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2E64A-B0AD-4544-B295-31538926590C}" type="datetimeFigureOut">
              <a:rPr lang="da-DK" smtClean="0"/>
              <a:t>16-01-2019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12506-2F02-46D2-9F85-A3408D74E15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815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Calibri" panose="020F0502020204030204" pitchFamily="34" charset="0"/>
                <a:cs typeface="Calibri" panose="020F0502020204030204" pitchFamily="34" charset="0"/>
              </a:rPr>
              <a:t>Strategiske fokuspunkter</a:t>
            </a:r>
            <a:endParaRPr lang="da-DK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939800" y="1467933"/>
            <a:ext cx="6604000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sz="1600" b="1" dirty="0">
                <a:latin typeface="Calibri" panose="020F0502020204030204" pitchFamily="34" charset="0"/>
                <a:cs typeface="Calibri" panose="020F0502020204030204" pitchFamily="34" charset="0"/>
              </a:rPr>
              <a:t>Værdi for borgeren - fra mere til bedre</a:t>
            </a:r>
          </a:p>
          <a:p>
            <a:pPr marL="0" indent="0">
              <a:buNone/>
            </a:pPr>
            <a:r>
              <a:rPr lang="da-DK" sz="1600" i="1" dirty="0">
                <a:latin typeface="Calibri" panose="020F0502020204030204" pitchFamily="34" charset="0"/>
                <a:cs typeface="Calibri" panose="020F0502020204030204" pitchFamily="34" charset="0"/>
              </a:rPr>
              <a:t>Kerneopgaven er at skabe værdi for borgeren. Derfor fokuserer vi på den </a:t>
            </a:r>
            <a:r>
              <a:rPr lang="da-DK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værdi, </a:t>
            </a:r>
            <a:r>
              <a:rPr lang="da-DK" sz="1600" i="1" dirty="0">
                <a:latin typeface="Calibri" panose="020F0502020204030204" pitchFamily="34" charset="0"/>
                <a:cs typeface="Calibri" panose="020F0502020204030204" pitchFamily="34" charset="0"/>
              </a:rPr>
              <a:t>vi skaber for borgeren </a:t>
            </a:r>
            <a:r>
              <a:rPr lang="da-DK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og </a:t>
            </a:r>
            <a:r>
              <a:rPr lang="da-DK" sz="1600" i="1" dirty="0">
                <a:latin typeface="Calibri" panose="020F0502020204030204" pitchFamily="34" charset="0"/>
                <a:cs typeface="Calibri" panose="020F0502020204030204" pitchFamily="34" charset="0"/>
              </a:rPr>
              <a:t>hvad vi bruger tiden på i hverdagen. Vi søger måder at gøre det bedre og endnu mere effektivt, frem for at gøre mere af det samme.</a:t>
            </a:r>
          </a:p>
          <a:p>
            <a:pPr marL="0" indent="0">
              <a:buNone/>
            </a:pPr>
            <a:r>
              <a:rPr lang="da-DK" sz="16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r>
              <a:rPr lang="da-DK" sz="1600" b="1" dirty="0">
                <a:latin typeface="Calibri" panose="020F0502020204030204" pitchFamily="34" charset="0"/>
                <a:cs typeface="Calibri" panose="020F0502020204030204" pitchFamily="34" charset="0"/>
              </a:rPr>
              <a:t>Social kapital på arbejdspladsen</a:t>
            </a:r>
          </a:p>
          <a:p>
            <a:pPr marL="0" indent="0">
              <a:buNone/>
            </a:pPr>
            <a:r>
              <a:rPr lang="da-DK" sz="1600" i="1" dirty="0">
                <a:latin typeface="Calibri" panose="020F0502020204030204" pitchFamily="34" charset="0"/>
                <a:cs typeface="Calibri" panose="020F0502020204030204" pitchFamily="34" charset="0"/>
              </a:rPr>
              <a:t>I Allerød er vi gode </a:t>
            </a:r>
            <a:r>
              <a:rPr lang="da-DK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kollegaer, </a:t>
            </a:r>
            <a:r>
              <a:rPr lang="da-DK" sz="1600" i="1" dirty="0">
                <a:latin typeface="Calibri" panose="020F0502020204030204" pitchFamily="34" charset="0"/>
                <a:cs typeface="Calibri" panose="020F0502020204030204" pitchFamily="34" charset="0"/>
              </a:rPr>
              <a:t>og vi skal fortsat have et godt arbejdsmiljø. Fokus på kerneopgaverne med godt samarbejde, fagligt fokus og oplevelsen af tillid og retfærdighed er hjørnestenene i arbejdspladsens sociale kapital. Rammen for arbejdet sættes af Hovedudvalget.</a:t>
            </a:r>
            <a:endParaRPr lang="da-DK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da-DK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a-DK" sz="1600" b="1" dirty="0">
                <a:latin typeface="Calibri" panose="020F0502020204030204" pitchFamily="34" charset="0"/>
                <a:cs typeface="Calibri" panose="020F0502020204030204" pitchFamily="34" charset="0"/>
              </a:rPr>
              <a:t>Kompetenceudvikling tæt på opgaveløsningen</a:t>
            </a:r>
          </a:p>
          <a:p>
            <a:pPr marL="0" indent="0">
              <a:buNone/>
            </a:pPr>
            <a:r>
              <a:rPr lang="da-DK" sz="1600" i="1" dirty="0">
                <a:latin typeface="Calibri" panose="020F0502020204030204" pitchFamily="34" charset="0"/>
                <a:cs typeface="Calibri" panose="020F0502020204030204" pitchFamily="34" charset="0"/>
              </a:rPr>
              <a:t>Kvalitet og effektivitet skabes af dygtige medarbejdere. Vi skal vedligeholde og udvikle de enkelte fagområders spidskompetencer, og de </a:t>
            </a:r>
            <a:r>
              <a:rPr lang="da-DK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kompetencer, </a:t>
            </a:r>
            <a:r>
              <a:rPr lang="da-DK" sz="1600" i="1" dirty="0">
                <a:latin typeface="Calibri" panose="020F0502020204030204" pitchFamily="34" charset="0"/>
                <a:cs typeface="Calibri" panose="020F0502020204030204" pitchFamily="34" charset="0"/>
              </a:rPr>
              <a:t>der styrker samarbejdet om kerneopgaven. Kerneopgaverne udvikler sig </a:t>
            </a:r>
            <a:r>
              <a:rPr lang="da-DK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løbende, </a:t>
            </a:r>
            <a:r>
              <a:rPr lang="da-DK" sz="1600" i="1" dirty="0">
                <a:latin typeface="Calibri" panose="020F0502020204030204" pitchFamily="34" charset="0"/>
                <a:cs typeface="Calibri" panose="020F0502020204030204" pitchFamily="34" charset="0"/>
              </a:rPr>
              <a:t>og vi vil følge med, ved at fokusere på kompetenceudvikling tæt på opgaveløsningen.</a:t>
            </a:r>
            <a:endParaRPr lang="da-DK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a-DK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da-DK" smtClean="0"/>
              <a:t>Allerød Kommune</a:t>
            </a:r>
            <a:endParaRPr lang="da-DK" altLang="da-DK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582" y="11426"/>
            <a:ext cx="1248436" cy="1456507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 rotWithShape="1">
          <a:blip r:embed="rId3"/>
          <a:srcRect l="18090" r="18833"/>
          <a:stretch/>
        </p:blipFill>
        <p:spPr>
          <a:xfrm>
            <a:off x="7644750" y="1955799"/>
            <a:ext cx="4462584" cy="3785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4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62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Strategiske fokuspunkter</vt:lpstr>
    </vt:vector>
  </TitlesOfParts>
  <Company>Allerød 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Strategiske fokuspunkter</dc:title>
  <dc:creator>Michala Tarbo Andersson</dc:creator>
  <cp:lastModifiedBy>Mette Stenberdt Nielsen</cp:lastModifiedBy>
  <cp:revision>3</cp:revision>
  <dcterms:created xsi:type="dcterms:W3CDTF">2018-03-07T08:24:35Z</dcterms:created>
  <dcterms:modified xsi:type="dcterms:W3CDTF">2019-01-16T09:38:15Z</dcterms:modified>
</cp:coreProperties>
</file>